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74F1-B132-9949-24E3-F1377532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Picture 7" descr="A movie theater with red seats&#10;&#10;AI-generated content may be incorrect.">
            <a:extLst>
              <a:ext uri="{FF2B5EF4-FFF2-40B4-BE49-F238E27FC236}">
                <a16:creationId xmlns:a16="http://schemas.microsoft.com/office/drawing/2014/main" id="{00C5556A-E445-08C9-E424-A16403969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015" cy="6858000"/>
          </a:xfrm>
          <a:prstGeom prst="rect">
            <a:avLst/>
          </a:prstGeom>
        </p:spPr>
      </p:pic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DC963433-94D4-9F92-8FFD-E28274CA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6438" y="2067078"/>
            <a:ext cx="6616218" cy="695576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CINEMA OPERATIONS DECISION AUDIT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8F8CDE-5C04-2A34-E7D5-A66C9A0D8B81}"/>
              </a:ext>
            </a:extLst>
          </p:cNvPr>
          <p:cNvSpPr txBox="1"/>
          <p:nvPr/>
        </p:nvSpPr>
        <p:spPr>
          <a:xfrm>
            <a:off x="8280663" y="3897317"/>
            <a:ext cx="22459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0" i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</a:rPr>
              <a:t>Presented by ( B.Venkateshwar )</a:t>
            </a:r>
            <a:endParaRPr lang="en-IN" sz="11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123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266B524-9711-4635-163D-8DC6636D93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0" b="-920"/>
          <a:stretch/>
        </p:blipFill>
        <p:spPr>
          <a:xfrm>
            <a:off x="0" y="-83820"/>
            <a:ext cx="12192000" cy="702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53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 chart with a pie chart in the middle&#10;&#10;AI-generated content may be incorrect.">
            <a:extLst>
              <a:ext uri="{FF2B5EF4-FFF2-40B4-BE49-F238E27FC236}">
                <a16:creationId xmlns:a16="http://schemas.microsoft.com/office/drawing/2014/main" id="{A16AEE14-AEC8-D0AC-DF24-0C3D836788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31"/>
          <a:stretch/>
        </p:blipFill>
        <p:spPr>
          <a:xfrm>
            <a:off x="1889760" y="1943100"/>
            <a:ext cx="8412480" cy="41178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6389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ed curtain with words&#10;&#10;AI-generated content may be incorrect.">
            <a:extLst>
              <a:ext uri="{FF2B5EF4-FFF2-40B4-BE49-F238E27FC236}">
                <a16:creationId xmlns:a16="http://schemas.microsoft.com/office/drawing/2014/main" id="{CE1DDE6D-993A-FCB8-9EB1-F0CA9036B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3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26276-6007-CB1B-E96F-861C28B33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Industry Context </a:t>
            </a:r>
            <a:r>
              <a:rPr lang="en-IN" b="0" i="0" dirty="0">
                <a:effectLst/>
              </a:rPr>
              <a:t>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E1742-6E04-5CDF-8CD7-63A25F155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028229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Movie theatres are experiencing fluctuating attendance despite strong interest in big releases. Customers frequently complain about high ticket prices, expensive snacks (especially popcorn), long queues, and poor seating/booking experience. These issues reduce repeat visits and hurt concession revenue which is the primary profit driver for theatres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90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0788E-CAA4-B6DF-E0CB-D581D656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 steps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64ADC3-C54B-1C8A-5622-40DEF335BD9E}"/>
              </a:ext>
            </a:extLst>
          </p:cNvPr>
          <p:cNvSpPr/>
          <p:nvPr/>
        </p:nvSpPr>
        <p:spPr>
          <a:xfrm>
            <a:off x="213469" y="2711621"/>
            <a:ext cx="2842260" cy="45398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D5E013-0947-F483-C591-2C09D76FBDB0}"/>
              </a:ext>
            </a:extLst>
          </p:cNvPr>
          <p:cNvSpPr txBox="1"/>
          <p:nvPr/>
        </p:nvSpPr>
        <p:spPr>
          <a:xfrm>
            <a:off x="386290" y="2729833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Identify the problem 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EC1797-6EDE-EBF5-0491-04CA3EC81046}"/>
              </a:ext>
            </a:extLst>
          </p:cNvPr>
          <p:cNvSpPr/>
          <p:nvPr/>
        </p:nvSpPr>
        <p:spPr>
          <a:xfrm>
            <a:off x="3169672" y="2711621"/>
            <a:ext cx="2855362" cy="45398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7FE66E-6E3D-A697-C719-582477A19974}"/>
              </a:ext>
            </a:extLst>
          </p:cNvPr>
          <p:cNvSpPr txBox="1"/>
          <p:nvPr/>
        </p:nvSpPr>
        <p:spPr>
          <a:xfrm>
            <a:off x="3705759" y="2729833"/>
            <a:ext cx="2245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Collect data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C391D33-2CA4-7F82-0D6F-EBAB2D8A4729}"/>
              </a:ext>
            </a:extLst>
          </p:cNvPr>
          <p:cNvSpPr/>
          <p:nvPr/>
        </p:nvSpPr>
        <p:spPr>
          <a:xfrm>
            <a:off x="6138977" y="2711619"/>
            <a:ext cx="2842260" cy="45398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AC4C75-EE23-508E-83AA-38799810E6E2}"/>
              </a:ext>
            </a:extLst>
          </p:cNvPr>
          <p:cNvSpPr/>
          <p:nvPr/>
        </p:nvSpPr>
        <p:spPr>
          <a:xfrm>
            <a:off x="9108282" y="2704776"/>
            <a:ext cx="2842260" cy="45165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125BF5-FFA8-AC7C-238F-3B3C7179B06A}"/>
              </a:ext>
            </a:extLst>
          </p:cNvPr>
          <p:cNvSpPr txBox="1"/>
          <p:nvPr/>
        </p:nvSpPr>
        <p:spPr>
          <a:xfrm>
            <a:off x="6601249" y="2745937"/>
            <a:ext cx="2245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Clean the data 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75C113-68B8-77DD-84BE-75EE7C067596}"/>
              </a:ext>
            </a:extLst>
          </p:cNvPr>
          <p:cNvSpPr txBox="1"/>
          <p:nvPr/>
        </p:nvSpPr>
        <p:spPr>
          <a:xfrm>
            <a:off x="9257375" y="2729833"/>
            <a:ext cx="245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4.Explore the data EDA 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00B2A46-253C-8C81-9084-CD9179C83A3E}"/>
              </a:ext>
            </a:extLst>
          </p:cNvPr>
          <p:cNvSpPr/>
          <p:nvPr/>
        </p:nvSpPr>
        <p:spPr>
          <a:xfrm>
            <a:off x="1029444" y="3799274"/>
            <a:ext cx="2842260" cy="45398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4D133BF-1E26-F729-C1C4-CEF8990C14F5}"/>
              </a:ext>
            </a:extLst>
          </p:cNvPr>
          <p:cNvSpPr/>
          <p:nvPr/>
        </p:nvSpPr>
        <p:spPr>
          <a:xfrm>
            <a:off x="4066122" y="3799274"/>
            <a:ext cx="2842260" cy="45398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AB8325-E95E-501A-B819-22767D02B097}"/>
              </a:ext>
            </a:extLst>
          </p:cNvPr>
          <p:cNvSpPr/>
          <p:nvPr/>
        </p:nvSpPr>
        <p:spPr>
          <a:xfrm>
            <a:off x="7274359" y="3799274"/>
            <a:ext cx="3751781" cy="45398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91542DF-0DBD-7BDC-4136-76542B802EF9}"/>
              </a:ext>
            </a:extLst>
          </p:cNvPr>
          <p:cNvSpPr txBox="1"/>
          <p:nvPr/>
        </p:nvSpPr>
        <p:spPr>
          <a:xfrm>
            <a:off x="1634599" y="3842019"/>
            <a:ext cx="2289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5.Build a model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F35C0B8-ECF4-FB00-F030-9F0B1B5A3948}"/>
              </a:ext>
            </a:extLst>
          </p:cNvPr>
          <p:cNvSpPr txBox="1"/>
          <p:nvPr/>
        </p:nvSpPr>
        <p:spPr>
          <a:xfrm>
            <a:off x="4432099" y="3865243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6.Evaluate the Model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3C5689D-4666-FD55-1B9F-9E4D550FB4A9}"/>
              </a:ext>
            </a:extLst>
          </p:cNvPr>
          <p:cNvSpPr txBox="1"/>
          <p:nvPr/>
        </p:nvSpPr>
        <p:spPr>
          <a:xfrm>
            <a:off x="7274359" y="3841599"/>
            <a:ext cx="396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bg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7.Sharing Insights &amp; Implementation</a:t>
            </a:r>
            <a:endParaRPr lang="en-IN" dirty="0">
              <a:solidFill>
                <a:schemeClr val="bg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732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B0C6-1AD2-D202-5B6F-1ADAE834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81" y="921811"/>
            <a:ext cx="9613861" cy="1051769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Identify the problem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7" name="Picture 6" descr="A cartoon of a person holding money and a popcorn and a sign&#10;&#10;AI-generated content may be incorrect.">
            <a:extLst>
              <a:ext uri="{FF2B5EF4-FFF2-40B4-BE49-F238E27FC236}">
                <a16:creationId xmlns:a16="http://schemas.microsoft.com/office/drawing/2014/main" id="{127A51C1-11AE-D457-CB95-534914404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189" y="2103120"/>
            <a:ext cx="6801381" cy="4023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 descr="A comparison of a group of people&#10;&#10;AI-generated content may be incorrect.">
            <a:extLst>
              <a:ext uri="{FF2B5EF4-FFF2-40B4-BE49-F238E27FC236}">
                <a16:creationId xmlns:a16="http://schemas.microsoft.com/office/drawing/2014/main" id="{C20D7723-7A46-89FA-98F9-11D86B7E9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90" y="2745779"/>
            <a:ext cx="4795150" cy="28904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480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sitting in a movie theater&#10;&#10;AI-generated content may be incorrect.">
            <a:extLst>
              <a:ext uri="{FF2B5EF4-FFF2-40B4-BE49-F238E27FC236}">
                <a16:creationId xmlns:a16="http://schemas.microsoft.com/office/drawing/2014/main" id="{A966843F-386C-8CF1-C750-9BA4EA79E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87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510652-9DAA-89A4-53AC-EE3509EA0ACA}"/>
              </a:ext>
            </a:extLst>
          </p:cNvPr>
          <p:cNvSpPr txBox="1"/>
          <p:nvPr/>
        </p:nvSpPr>
        <p:spPr>
          <a:xfrm>
            <a:off x="426720" y="4480560"/>
            <a:ext cx="5394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Increasing attendance by 15% , Improve in theatre spending time by 20% and reducing waiting time to by snacks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288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ed and white poster with a person standing on a desk&#10;&#10;AI-generated content may be incorrect.">
            <a:extLst>
              <a:ext uri="{FF2B5EF4-FFF2-40B4-BE49-F238E27FC236}">
                <a16:creationId xmlns:a16="http://schemas.microsoft.com/office/drawing/2014/main" id="{1CA9DCE1-DDA9-59ED-660B-773CA2DEF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25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6796E8-0D1A-DCAA-FD1B-28638E85A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55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F812D3-EC5C-4F0D-899F-DE03CAF60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graph on a screen&#10;&#10;AI-generated content may be incorrect.">
            <a:extLst>
              <a:ext uri="{FF2B5EF4-FFF2-40B4-BE49-F238E27FC236}">
                <a16:creationId xmlns:a16="http://schemas.microsoft.com/office/drawing/2014/main" id="{F62ECF28-06BA-1C62-42DC-584908DE9C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74" r="2401"/>
          <a:stretch/>
        </p:blipFill>
        <p:spPr>
          <a:xfrm>
            <a:off x="7719060" y="1116162"/>
            <a:ext cx="4023360" cy="21710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green and red pie chart&#10;&#10;AI-generated content may be incorrect.">
            <a:extLst>
              <a:ext uri="{FF2B5EF4-FFF2-40B4-BE49-F238E27FC236}">
                <a16:creationId xmlns:a16="http://schemas.microsoft.com/office/drawing/2014/main" id="{6B616E53-7E15-8624-C65F-8176E1908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9060" y="3431727"/>
            <a:ext cx="4023360" cy="19433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1611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2D1D21-B720-2354-E247-D41868A48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0504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141</TotalTime>
  <Words>134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Trebuchet MS</vt:lpstr>
      <vt:lpstr>Berlin</vt:lpstr>
      <vt:lpstr>PowerPoint Presentation</vt:lpstr>
      <vt:lpstr>Industry Context :</vt:lpstr>
      <vt:lpstr>7 steps :</vt:lpstr>
      <vt:lpstr>1. Identify the problem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VENKY 14</dc:creator>
  <cp:lastModifiedBy>VENKY 14</cp:lastModifiedBy>
  <cp:revision>2</cp:revision>
  <dcterms:created xsi:type="dcterms:W3CDTF">2026-01-30T04:10:54Z</dcterms:created>
  <dcterms:modified xsi:type="dcterms:W3CDTF">2026-01-30T14:31:32Z</dcterms:modified>
</cp:coreProperties>
</file>

<file path=docProps/thumbnail.jpeg>
</file>